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1"/>
  </p:normalViewPr>
  <p:slideViewPr>
    <p:cSldViewPr snapToGrid="0" snapToObjects="1">
      <p:cViewPr varScale="1">
        <p:scale>
          <a:sx n="90" d="100"/>
          <a:sy n="90" d="100"/>
        </p:scale>
        <p:origin x="232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12BFB-5C98-EA4C-A01E-C48E7A64C70D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E7DE7-D5FD-4848-93A4-991DB95DA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2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1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0D7F0D-95BD-E64C-A750-179D9894B1C6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17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257AD00-96A2-6945-90F5-62D621E95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" t="-1"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6356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8ACB986-63C9-4245-9568-1B83C24BB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9" t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1259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20F2007E-FAAC-9D49-B7DE-D5D5387BB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5318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FE1CC86-C0B4-2044-BA05-AF583EC07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956"/>
            <a:ext cx="12192000" cy="68560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6457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0C23EAE-7096-1A4B-A402-86DC484B2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2" r="145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7979949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{87C56D79-F229-184E-9EE2-0620098F0F83}tf10001120</Template>
  <TotalTime>21</TotalTime>
  <Words>1</Words>
  <Application>Microsoft Macintosh PowerPoint</Application>
  <PresentationFormat>Widescreen</PresentationFormat>
  <Paragraphs>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Sebastián Castellanos Durán</dc:creator>
  <cp:lastModifiedBy>Juan Sebastián Castellanos Durán</cp:lastModifiedBy>
  <cp:revision>3</cp:revision>
  <dcterms:created xsi:type="dcterms:W3CDTF">2021-07-14T06:22:18Z</dcterms:created>
  <dcterms:modified xsi:type="dcterms:W3CDTF">2021-07-14T06:54:13Z</dcterms:modified>
</cp:coreProperties>
</file>